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07167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Рекомендации по формулированию заключения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по результатам психологического обследования ребенка.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857760"/>
            <a:ext cx="4049054" cy="1466848"/>
          </a:xfrm>
        </p:spPr>
        <p:txBody>
          <a:bodyPr/>
          <a:lstStyle/>
          <a:p>
            <a:r>
              <a:rPr lang="ru-RU" dirty="0" err="1" smtClean="0"/>
              <a:t>Пономарец</a:t>
            </a:r>
            <a:r>
              <a:rPr lang="ru-RU" dirty="0" smtClean="0"/>
              <a:t> А.С., </a:t>
            </a:r>
          </a:p>
          <a:p>
            <a:r>
              <a:rPr lang="ru-RU" dirty="0" smtClean="0"/>
              <a:t>педагог-психолог ПМПК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Лист со штампом ОО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Подпись специалиста с расшифровкой подписи.</a:t>
            </a:r>
          </a:p>
          <a:p>
            <a:r>
              <a:rPr lang="ru-RU" dirty="0" smtClean="0"/>
              <a:t>Подпись директора ОУ.</a:t>
            </a:r>
          </a:p>
          <a:p>
            <a:r>
              <a:rPr lang="ru-RU" dirty="0" smtClean="0"/>
              <a:t>Дата оформления заключения.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5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 заключении указываются: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357298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фамилия, имя, отчество ребенка, его возраст (количество полных лет), дата и время обследования ребенка, например: </a:t>
            </a:r>
            <a:r>
              <a:rPr lang="ru-RU" i="1" dirty="0" smtClean="0"/>
              <a:t>15 февраля 2017 года с 14.00 до 15.00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присутствие третьего лица;</a:t>
            </a:r>
          </a:p>
          <a:p>
            <a:r>
              <a:rPr lang="ru-RU" dirty="0" smtClean="0"/>
              <a:t> перечень всех используемых методик (с указанием общепринятых названий и авторов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анамнестические </a:t>
            </a:r>
            <a:r>
              <a:rPr lang="ru-RU" dirty="0" smtClean="0"/>
              <a:t>сведения </a:t>
            </a:r>
            <a:r>
              <a:rPr lang="ru-RU" dirty="0" smtClean="0"/>
              <a:t>слов </a:t>
            </a:r>
            <a:r>
              <a:rPr lang="ru-RU" dirty="0" smtClean="0"/>
              <a:t>родителей и по данным из амбулаторной </a:t>
            </a:r>
            <a:r>
              <a:rPr lang="ru-RU" dirty="0" smtClean="0"/>
              <a:t>карты;</a:t>
            </a:r>
          </a:p>
          <a:p>
            <a:r>
              <a:rPr lang="ru-RU" dirty="0" smtClean="0"/>
              <a:t>жалобы родителей, педагогов, ребенка;</a:t>
            </a:r>
            <a:endParaRPr lang="ru-RU" dirty="0" smtClean="0"/>
          </a:p>
          <a:p>
            <a:r>
              <a:rPr lang="ru-RU" dirty="0" smtClean="0"/>
              <a:t> описание результатов методик (интерпретация).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</a:rPr>
              <a:t>Описание особенностей контакта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 с ребенком</a:t>
            </a:r>
            <a:endParaRPr lang="ru-RU" sz="3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доступен/не доступен, стабильный/неустойчивый;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эмоциональная реакция ребенка, адекватность поведенческих реакций ребенка на ситуацию обследования;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ребенком словесной инструкции;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к выполнению заданий;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реакции на поощрение, неуспех, замечание;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и стойкость интереса к заданию;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 и динамика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работоспособность;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оказанной ребенку помощи;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продуктивно использовать помощь.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Эмоциональное состояние ребенка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эмоциональной фон поведения;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выраженность эмоций;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эмоциональная подвижность;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общения ребенка со взрослым.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осведомленность ребенка (социально-бытовая ориентировка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дошкольников, младших школьников: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развития мелкой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моторики, графической деятельности.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речевого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Интерпретация результатов диагностического изучения психики ребенка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восприятия.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объем и темп запоминания, воспроизведения.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внимания. 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Мышление: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характеристика всех мыслительных операций, доступных ребенку.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/>
              </a:rPr>
              <a:t>Диагностический вывод</a:t>
            </a:r>
            <a:endParaRPr lang="ru-RU" sz="3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Уровень актуального развития соответствует, незначительно отстает, отстает, существенно отстает, грубо отстает от возрастной нормы, либо отмечается неравномерность развития психических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195</Words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Рекомендации по формулированию заключения  по результатам психологического обследования ребенка.</vt:lpstr>
      <vt:lpstr>Лист со штампом ОО</vt:lpstr>
      <vt:lpstr>В заключении указываются: </vt:lpstr>
      <vt:lpstr>Описание особенностей контакта  с ребенком</vt:lpstr>
      <vt:lpstr>Слайд 5</vt:lpstr>
      <vt:lpstr>Эмоциональное состояние ребенка </vt:lpstr>
      <vt:lpstr>Слайд 7</vt:lpstr>
      <vt:lpstr>Интерпретация результатов диагностического изучения психики ребенка</vt:lpstr>
      <vt:lpstr>Диагностический вывод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формулированию заключения  по результатам психологического обследования.</dc:title>
  <dc:creator>алла7</dc:creator>
  <cp:lastModifiedBy>User</cp:lastModifiedBy>
  <cp:revision>23</cp:revision>
  <dcterms:created xsi:type="dcterms:W3CDTF">2022-12-12T03:19:50Z</dcterms:created>
  <dcterms:modified xsi:type="dcterms:W3CDTF">2023-03-01T02:34:46Z</dcterms:modified>
</cp:coreProperties>
</file>